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1" r:id="rId5"/>
    <p:sldId id="262" r:id="rId6"/>
    <p:sldId id="267" r:id="rId7"/>
    <p:sldId id="269" r:id="rId8"/>
    <p:sldId id="271" r:id="rId9"/>
    <p:sldId id="270" r:id="rId10"/>
    <p:sldId id="272" r:id="rId11"/>
    <p:sldId id="273" r:id="rId12"/>
    <p:sldId id="264" r:id="rId13"/>
    <p:sldId id="265" r:id="rId14"/>
    <p:sldId id="274" r:id="rId1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YU-YONG SHIM" initials="KS" lastIdx="0" clrIdx="0">
    <p:extLst>
      <p:ext uri="{19B8F6BF-5375-455C-9EA6-DF929625EA0E}">
        <p15:presenceInfo xmlns:p15="http://schemas.microsoft.com/office/powerpoint/2012/main" xmlns="" userId="80623e8cd6ed0c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58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822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CAE19-8414-473E-8A81-B23E51AFA540}" type="datetimeFigureOut">
              <a:rPr lang="ko-KR" altLang="en-US" smtClean="0"/>
              <a:t>2015-08-28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FC618-87F5-4B39-AF36-E9269F2608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1234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FC618-87F5-4B39-AF36-E9269F26082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529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FC618-87F5-4B39-AF36-E9269F260821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2315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2015-08-28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8565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2015-08-28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8905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2015-08-28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983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2015-08-28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1514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2015-08-28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7934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2015-08-28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1456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2015-08-28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663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2015-08-28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9841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2015-08-28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535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2015-08-28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2045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2015-08-28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8462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6ACBE-80C9-4115-8389-B1698E48DBF6}" type="datetimeFigureOut">
              <a:rPr lang="ko-KR" altLang="en-US" smtClean="0"/>
              <a:t>2015-08-28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639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7" y="156754"/>
            <a:ext cx="9623561" cy="1084217"/>
          </a:xfrm>
        </p:spPr>
        <p:txBody>
          <a:bodyPr>
            <a:normAutofit/>
          </a:bodyPr>
          <a:lstStyle/>
          <a:p>
            <a:pPr algn="ctr"/>
            <a:r>
              <a:rPr lang="en-US" altLang="ko-KR" sz="4000" dirty="0" smtClean="0">
                <a:latin typeface="Adobe 고딕 Std B" pitchFamily="34" charset="-127"/>
                <a:ea typeface="Adobe 고딕 Std B" pitchFamily="34" charset="-127"/>
              </a:rPr>
              <a:t>UM </a:t>
            </a:r>
            <a:r>
              <a:rPr lang="ko-KR" altLang="en-US" sz="4000" dirty="0" err="1" smtClean="0">
                <a:latin typeface="Adobe 고딕 Std B" pitchFamily="34" charset="-127"/>
                <a:ea typeface="Adobe 고딕 Std B" pitchFamily="34" charset="-127"/>
              </a:rPr>
              <a:t>초경엔드밀</a:t>
            </a:r>
            <a:r>
              <a:rPr lang="ko-KR" altLang="en-US" sz="4000" dirty="0" smtClean="0">
                <a:latin typeface="Adobe 고딕 Std B" pitchFamily="34" charset="-127"/>
                <a:ea typeface="Adobe 고딕 Std B" pitchFamily="34" charset="-127"/>
              </a:rPr>
              <a:t> 홍보 자료</a:t>
            </a:r>
            <a:r>
              <a:rPr lang="ko-KR" altLang="en-US" dirty="0"/>
              <a:t/>
            </a:r>
            <a:br>
              <a:rPr lang="ko-KR" altLang="en-US" dirty="0"/>
            </a:b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006" y="875212"/>
            <a:ext cx="6244045" cy="586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0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자동차 헤드라이트</a:t>
            </a:r>
            <a:r>
              <a:rPr lang="en-US" altLang="ko-KR" dirty="0" smtClean="0"/>
              <a:t>-4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 </a:t>
            </a:r>
            <a:r>
              <a:rPr lang="en-US" altLang="ko-KR" sz="2800" dirty="0" smtClean="0"/>
              <a:t>0.6</a:t>
            </a:r>
            <a:r>
              <a:rPr lang="ko-KR" altLang="en-US" sz="2800" dirty="0" smtClean="0"/>
              <a:t>볼 </a:t>
            </a:r>
            <a:r>
              <a:rPr lang="en-US" altLang="ko-KR" sz="2800" dirty="0" smtClean="0"/>
              <a:t>RPM34,000 </a:t>
            </a:r>
            <a:r>
              <a:rPr lang="en-US" altLang="ko-KR" sz="2800" dirty="0"/>
              <a:t>(</a:t>
            </a:r>
            <a:r>
              <a:rPr lang="ko-KR" altLang="en-US" sz="2800" dirty="0" err="1"/>
              <a:t>패턴부</a:t>
            </a:r>
            <a:r>
              <a:rPr lang="en-US" altLang="ko-KR" sz="2800" dirty="0"/>
              <a:t>) / </a:t>
            </a:r>
            <a:r>
              <a:rPr lang="ko-KR" altLang="en-US" sz="2800" dirty="0"/>
              <a:t>가공장비 </a:t>
            </a:r>
            <a:r>
              <a:rPr lang="en-US" altLang="ko-KR" sz="2800" dirty="0"/>
              <a:t>MICRON 800LP</a:t>
            </a:r>
            <a:endParaRPr lang="ko-KR" altLang="en-US" sz="28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75121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/>
              <a:t>자동차 헤드라이트</a:t>
            </a:r>
            <a:r>
              <a:rPr lang="en-US" altLang="ko-KR" dirty="0" smtClean="0"/>
              <a:t>-</a:t>
            </a:r>
            <a:r>
              <a:rPr lang="en-US" altLang="ko-KR" dirty="0" smtClean="0"/>
              <a:t>5(</a:t>
            </a:r>
            <a:r>
              <a:rPr lang="ko-KR" altLang="en-US" dirty="0" smtClean="0"/>
              <a:t>동영상 참조</a:t>
            </a:r>
            <a:r>
              <a:rPr lang="en-US" altLang="ko-KR" dirty="0" smtClean="0"/>
              <a:t>)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 </a:t>
            </a:r>
            <a:r>
              <a:rPr lang="en-US" altLang="ko-KR" sz="3100" dirty="0" smtClean="0"/>
              <a:t>6</a:t>
            </a:r>
            <a:r>
              <a:rPr lang="ko-KR" altLang="en-US" sz="3100" dirty="0" smtClean="0"/>
              <a:t>볼 </a:t>
            </a:r>
            <a:r>
              <a:rPr lang="en-US" altLang="ko-KR" sz="3100" dirty="0" smtClean="0"/>
              <a:t>RPM 18,000 </a:t>
            </a:r>
            <a:r>
              <a:rPr lang="ko-KR" altLang="en-US" sz="3100" dirty="0" smtClean="0"/>
              <a:t>전면 </a:t>
            </a:r>
            <a:r>
              <a:rPr lang="ko-KR" altLang="en-US" sz="3100" dirty="0" err="1" smtClean="0"/>
              <a:t>정삭</a:t>
            </a:r>
            <a:r>
              <a:rPr lang="ko-KR" altLang="en-US" sz="3100" dirty="0" smtClean="0"/>
              <a:t> </a:t>
            </a:r>
            <a:r>
              <a:rPr lang="ko-KR" altLang="en-US" sz="3100" dirty="0" smtClean="0"/>
              <a:t>동영상</a:t>
            </a:r>
            <a:r>
              <a:rPr lang="en-US" altLang="ko-KR" sz="3100" dirty="0" smtClean="0"/>
              <a:t> </a:t>
            </a:r>
            <a:r>
              <a:rPr lang="en-US" altLang="ko-KR" sz="3100" dirty="0"/>
              <a:t>/ </a:t>
            </a:r>
            <a:r>
              <a:rPr lang="ko-KR" altLang="en-US" sz="3100" dirty="0"/>
              <a:t>가공장비 </a:t>
            </a:r>
            <a:r>
              <a:rPr lang="en-US" altLang="ko-KR" sz="3100" dirty="0"/>
              <a:t>MICRON 800LP</a:t>
            </a:r>
            <a:endParaRPr lang="ko-KR" altLang="en-US" sz="3100" dirty="0"/>
          </a:p>
        </p:txBody>
      </p:sp>
      <p:pic>
        <p:nvPicPr>
          <p:cNvPr id="6" name="자동차 헤드라이트 가공 동영상(전체6볼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4088" y="1825625"/>
            <a:ext cx="7742237" cy="4351338"/>
          </a:xfrm>
        </p:spPr>
      </p:pic>
    </p:spTree>
    <p:extLst>
      <p:ext uri="{BB962C8B-B14F-4D97-AF65-F5344CB8AC3E}">
        <p14:creationId xmlns:p14="http://schemas.microsoft.com/office/powerpoint/2010/main" val="427323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dirty="0" smtClean="0"/>
              <a:t>9. </a:t>
            </a:r>
            <a:r>
              <a:rPr lang="ko-KR" altLang="en-US" sz="3200" dirty="0" smtClean="0"/>
              <a:t>㈜</a:t>
            </a:r>
            <a:r>
              <a:rPr lang="ko-KR" altLang="en-US" sz="3200" dirty="0" err="1" smtClean="0"/>
              <a:t>유엠</a:t>
            </a:r>
            <a:r>
              <a:rPr lang="ko-KR" altLang="en-US" sz="3200" dirty="0" smtClean="0"/>
              <a:t> </a:t>
            </a:r>
            <a:r>
              <a:rPr lang="ko-KR" altLang="en-US" sz="3200" dirty="0" err="1" smtClean="0"/>
              <a:t>코너래디우스</a:t>
            </a:r>
            <a:r>
              <a:rPr lang="ko-KR" altLang="en-US" sz="3200" dirty="0" smtClean="0"/>
              <a:t> 제품의 우수한 성능 및 디자인</a:t>
            </a:r>
            <a:endParaRPr lang="ko-KR" altLang="en-US" sz="32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4" y="1944129"/>
            <a:ext cx="4416844" cy="2585266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709" y="1948248"/>
            <a:ext cx="5189838" cy="3579541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3451654" y="2174789"/>
            <a:ext cx="420130" cy="5107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구부러진 연결선 8"/>
          <p:cNvCxnSpPr/>
          <p:nvPr/>
        </p:nvCxnSpPr>
        <p:spPr>
          <a:xfrm>
            <a:off x="3871784" y="2339546"/>
            <a:ext cx="1762897" cy="766119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30779" y="5714119"/>
            <a:ext cx="4515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코너</a:t>
            </a:r>
            <a:r>
              <a:rPr lang="en-US" altLang="ko-KR" sz="1600" dirty="0" smtClean="0"/>
              <a:t>R</a:t>
            </a:r>
            <a:r>
              <a:rPr lang="ko-KR" altLang="en-US" sz="1600" dirty="0" smtClean="0"/>
              <a:t>의 </a:t>
            </a:r>
            <a:r>
              <a:rPr lang="en-US" altLang="ko-KR" sz="1600" dirty="0" smtClean="0"/>
              <a:t>3</a:t>
            </a:r>
            <a:r>
              <a:rPr lang="ko-KR" altLang="en-US" sz="1600" dirty="0" smtClean="0"/>
              <a:t>차원 설계 </a:t>
            </a:r>
            <a:r>
              <a:rPr lang="en-US" altLang="ko-KR" sz="1600" dirty="0" smtClean="0"/>
              <a:t>– </a:t>
            </a:r>
            <a:r>
              <a:rPr lang="ko-KR" altLang="en-US" sz="1600" dirty="0" err="1" smtClean="0"/>
              <a:t>치핑방지</a:t>
            </a:r>
            <a:r>
              <a:rPr lang="ko-KR" altLang="en-US" sz="1600" dirty="0" smtClean="0"/>
              <a:t> 및 </a:t>
            </a:r>
            <a:r>
              <a:rPr lang="en-US" altLang="ko-KR" sz="1600" dirty="0" smtClean="0"/>
              <a:t>R</a:t>
            </a:r>
            <a:r>
              <a:rPr lang="ko-KR" altLang="en-US" sz="1600" dirty="0" smtClean="0"/>
              <a:t>강도증가</a:t>
            </a:r>
            <a:endParaRPr lang="en-US" altLang="ko-KR" sz="1600" dirty="0" smtClean="0"/>
          </a:p>
        </p:txBody>
      </p:sp>
    </p:spTree>
    <p:extLst>
      <p:ext uri="{BB962C8B-B14F-4D97-AF65-F5344CB8AC3E}">
        <p14:creationId xmlns:p14="http://schemas.microsoft.com/office/powerpoint/2010/main" val="251904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35676" y="98854"/>
            <a:ext cx="10118124" cy="667265"/>
          </a:xfrm>
        </p:spPr>
        <p:txBody>
          <a:bodyPr>
            <a:normAutofit/>
          </a:bodyPr>
          <a:lstStyle/>
          <a:p>
            <a:r>
              <a:rPr lang="en-US" altLang="ko-KR" sz="2000" dirty="0" smtClean="0"/>
              <a:t>10. </a:t>
            </a:r>
            <a:r>
              <a:rPr lang="ko-KR" altLang="en-US" sz="2000" dirty="0" err="1" smtClean="0"/>
              <a:t>코너래디우스</a:t>
            </a:r>
            <a:r>
              <a:rPr lang="ko-KR" altLang="en-US" sz="2000" dirty="0" smtClean="0"/>
              <a:t> 제품의 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주</a:t>
            </a:r>
            <a:r>
              <a:rPr lang="en-US" altLang="ko-KR" sz="2000" dirty="0" smtClean="0"/>
              <a:t>)</a:t>
            </a:r>
            <a:r>
              <a:rPr lang="ko-KR" altLang="en-US" sz="2000" dirty="0" err="1" smtClean="0"/>
              <a:t>유엠</a:t>
            </a:r>
            <a:r>
              <a:rPr lang="ko-KR" altLang="en-US" sz="2000" dirty="0" smtClean="0"/>
              <a:t> 과 타사 비교 가공 </a:t>
            </a:r>
            <a:r>
              <a:rPr lang="ko-KR" altLang="en-US" sz="2000" dirty="0" err="1" smtClean="0"/>
              <a:t>데이타</a:t>
            </a:r>
            <a:endParaRPr lang="ko-KR" altLang="en-US" sz="20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96" y="706991"/>
            <a:ext cx="10150788" cy="5978015"/>
          </a:xfrm>
        </p:spPr>
      </p:pic>
    </p:spTree>
    <p:extLst>
      <p:ext uri="{BB962C8B-B14F-4D97-AF65-F5344CB8AC3E}">
        <p14:creationId xmlns:p14="http://schemas.microsoft.com/office/powerpoint/2010/main" val="3025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5"/>
          <p:cNvSpPr>
            <a:spLocks noGrp="1"/>
          </p:cNvSpPr>
          <p:nvPr>
            <p:ph type="title"/>
          </p:nvPr>
        </p:nvSpPr>
        <p:spPr>
          <a:xfrm>
            <a:off x="195943" y="5326928"/>
            <a:ext cx="10515600" cy="1325563"/>
          </a:xfrm>
        </p:spPr>
        <p:txBody>
          <a:bodyPr/>
          <a:lstStyle/>
          <a:p>
            <a:r>
              <a:rPr lang="en-US" altLang="ko-KR" dirty="0" smtClean="0"/>
              <a:t>             </a:t>
            </a:r>
            <a:r>
              <a:rPr lang="ko-KR" altLang="en-US" sz="7200" dirty="0" smtClean="0"/>
              <a:t>감사 합니다</a:t>
            </a:r>
            <a:r>
              <a:rPr lang="en-US" altLang="ko-KR" sz="7200" dirty="0" smtClean="0"/>
              <a:t>.</a:t>
            </a:r>
            <a:endParaRPr lang="ko-KR" altLang="en-US" sz="7200" dirty="0"/>
          </a:p>
        </p:txBody>
      </p:sp>
      <p:pic>
        <p:nvPicPr>
          <p:cNvPr id="8" name="내용 개체 틀 7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842" y="385356"/>
            <a:ext cx="4273420" cy="4697625"/>
          </a:xfr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8" y="385356"/>
            <a:ext cx="6087291" cy="469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2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6438" y="109753"/>
            <a:ext cx="10515600" cy="919978"/>
          </a:xfrm>
        </p:spPr>
        <p:txBody>
          <a:bodyPr>
            <a:normAutofit/>
          </a:bodyPr>
          <a:lstStyle/>
          <a:p>
            <a:r>
              <a:rPr lang="en-US" altLang="ko-KR" sz="3200" dirty="0" smtClean="0"/>
              <a:t>1. </a:t>
            </a:r>
            <a:r>
              <a:rPr lang="ko-KR" altLang="en-US" sz="3200" dirty="0" smtClean="0"/>
              <a:t>장비 </a:t>
            </a:r>
            <a:r>
              <a:rPr lang="en-US" altLang="ko-KR" sz="3200" dirty="0" smtClean="0"/>
              <a:t>&amp; </a:t>
            </a:r>
            <a:r>
              <a:rPr lang="ko-KR" altLang="en-US" sz="3200" dirty="0" smtClean="0"/>
              <a:t>로봇자동공급장치 </a:t>
            </a:r>
            <a:r>
              <a:rPr lang="en-US" altLang="ko-KR" sz="3200" dirty="0" smtClean="0"/>
              <a:t>&amp; </a:t>
            </a:r>
            <a:r>
              <a:rPr lang="ko-KR" altLang="en-US" sz="3200" dirty="0" smtClean="0"/>
              <a:t>시뮬레이터 소개</a:t>
            </a:r>
            <a:endParaRPr lang="ko-KR" altLang="en-US" sz="32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30" y="1109020"/>
            <a:ext cx="4115923" cy="2868844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94" y="1109020"/>
            <a:ext cx="4322885" cy="286884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98" y="4057153"/>
            <a:ext cx="4481355" cy="28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1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6437" y="174442"/>
            <a:ext cx="10439400" cy="845837"/>
          </a:xfrm>
        </p:spPr>
        <p:txBody>
          <a:bodyPr>
            <a:normAutofit/>
          </a:bodyPr>
          <a:lstStyle/>
          <a:p>
            <a:r>
              <a:rPr lang="en-US" altLang="ko-KR" sz="3600" dirty="0" smtClean="0"/>
              <a:t>2. </a:t>
            </a:r>
            <a:r>
              <a:rPr lang="ko-KR" altLang="en-US" sz="3600" dirty="0" smtClean="0"/>
              <a:t>㈜</a:t>
            </a:r>
            <a:r>
              <a:rPr lang="ko-KR" altLang="en-US" sz="3600" dirty="0" err="1" smtClean="0"/>
              <a:t>유엠</a:t>
            </a:r>
            <a:r>
              <a:rPr lang="ko-KR" altLang="en-US" sz="3600" dirty="0" smtClean="0"/>
              <a:t> 소경 </a:t>
            </a:r>
            <a:r>
              <a:rPr lang="ko-KR" altLang="en-US" sz="3600" dirty="0" err="1" smtClean="0"/>
              <a:t>볼엔드밀</a:t>
            </a:r>
            <a:r>
              <a:rPr lang="ko-KR" altLang="en-US" sz="3600" dirty="0" smtClean="0"/>
              <a:t> 형상 </a:t>
            </a:r>
            <a:endParaRPr lang="ko-KR" altLang="en-US" sz="36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4" y="1300900"/>
            <a:ext cx="4239069" cy="266149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808" y="1300900"/>
            <a:ext cx="4064835" cy="2661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5256" y="4356999"/>
            <a:ext cx="2191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㈜</a:t>
            </a:r>
            <a:r>
              <a:rPr lang="ko-KR" altLang="en-US" sz="1600" dirty="0" err="1" smtClean="0"/>
              <a:t>유엠</a:t>
            </a:r>
            <a:r>
              <a:rPr lang="en-US" altLang="ko-KR" sz="1600" dirty="0" smtClean="0"/>
              <a:t>R0.2 </a:t>
            </a:r>
            <a:r>
              <a:rPr lang="ko-KR" altLang="en-US" sz="1600" dirty="0" err="1" smtClean="0"/>
              <a:t>볼엔드밀</a:t>
            </a:r>
            <a:endParaRPr lang="en-US" altLang="ko-KR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219568" y="4356999"/>
            <a:ext cx="3130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㈜</a:t>
            </a:r>
            <a:r>
              <a:rPr lang="ko-KR" altLang="en-US" sz="1600" dirty="0" err="1" smtClean="0"/>
              <a:t>유엠</a:t>
            </a:r>
            <a:r>
              <a:rPr lang="en-US" altLang="ko-KR" sz="1600" dirty="0" smtClean="0"/>
              <a:t>R0.2 </a:t>
            </a:r>
            <a:r>
              <a:rPr lang="ko-KR" altLang="en-US" sz="1600" dirty="0" err="1" smtClean="0"/>
              <a:t>볼엔드밀</a:t>
            </a:r>
            <a:r>
              <a:rPr lang="ko-KR" altLang="en-US" sz="1600" dirty="0" smtClean="0"/>
              <a:t> 투영사진</a:t>
            </a:r>
            <a:endParaRPr lang="en-US" altLang="ko-KR" sz="1600" dirty="0" smtClean="0"/>
          </a:p>
        </p:txBody>
      </p:sp>
    </p:spTree>
    <p:extLst>
      <p:ext uri="{BB962C8B-B14F-4D97-AF65-F5344CB8AC3E}">
        <p14:creationId xmlns:p14="http://schemas.microsoft.com/office/powerpoint/2010/main" val="353540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13487" y="29756"/>
            <a:ext cx="10192264" cy="851693"/>
          </a:xfrm>
        </p:spPr>
        <p:txBody>
          <a:bodyPr>
            <a:normAutofit/>
          </a:bodyPr>
          <a:lstStyle/>
          <a:p>
            <a:r>
              <a:rPr lang="en-US" altLang="ko-KR" sz="3600" dirty="0" smtClean="0"/>
              <a:t>5. </a:t>
            </a:r>
            <a:r>
              <a:rPr lang="ko-KR" altLang="en-US" sz="3600" dirty="0" smtClean="0"/>
              <a:t>㈜</a:t>
            </a:r>
            <a:r>
              <a:rPr lang="ko-KR" altLang="en-US" sz="3600" dirty="0" err="1" smtClean="0"/>
              <a:t>유엠</a:t>
            </a:r>
            <a:r>
              <a:rPr lang="ko-KR" altLang="en-US" sz="3600" dirty="0" smtClean="0"/>
              <a:t> 과 타사비교 </a:t>
            </a:r>
            <a:r>
              <a:rPr lang="ko-KR" altLang="en-US" sz="3600" dirty="0" err="1" smtClean="0"/>
              <a:t>소경볼</a:t>
            </a:r>
            <a:r>
              <a:rPr lang="ko-KR" altLang="en-US" sz="3600" dirty="0" smtClean="0"/>
              <a:t> 투영사진</a:t>
            </a:r>
            <a:endParaRPr lang="ko-KR" altLang="en-US" sz="36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96" y="881449"/>
            <a:ext cx="3426938" cy="2199502"/>
          </a:xfrm>
        </p:spPr>
      </p:pic>
      <p:sp>
        <p:nvSpPr>
          <p:cNvPr id="5" name="TextBox 4"/>
          <p:cNvSpPr txBox="1"/>
          <p:nvPr/>
        </p:nvSpPr>
        <p:spPr>
          <a:xfrm>
            <a:off x="1900993" y="3080951"/>
            <a:ext cx="2326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㈜</a:t>
            </a:r>
            <a:r>
              <a:rPr lang="ko-KR" altLang="en-US" sz="1600" dirty="0" err="1" smtClean="0"/>
              <a:t>유엠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R0.15 </a:t>
            </a:r>
            <a:r>
              <a:rPr lang="ko-KR" altLang="en-US" sz="1600" dirty="0" smtClean="0"/>
              <a:t>투영사진</a:t>
            </a:r>
            <a:endParaRPr lang="en-US" altLang="ko-KR" sz="1600" dirty="0" smtClean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97" y="881449"/>
            <a:ext cx="3205693" cy="21995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06095" y="3080951"/>
            <a:ext cx="226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㈜</a:t>
            </a:r>
            <a:r>
              <a:rPr lang="ko-KR" altLang="en-US" sz="1600" dirty="0" err="1" smtClean="0"/>
              <a:t>유엠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R0.1 </a:t>
            </a:r>
            <a:r>
              <a:rPr lang="ko-KR" altLang="en-US" sz="1600" dirty="0" smtClean="0"/>
              <a:t>투영사진</a:t>
            </a:r>
            <a:endParaRPr lang="en-US" altLang="ko-KR" sz="1600" dirty="0" smtClean="0"/>
          </a:p>
        </p:txBody>
      </p:sp>
      <p:pic>
        <p:nvPicPr>
          <p:cNvPr id="8" name="내용 개체 틀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96" y="3690404"/>
            <a:ext cx="3426938" cy="227379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97" y="3691800"/>
            <a:ext cx="3205693" cy="2272394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538964" y="5997757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국내</a:t>
            </a:r>
            <a:r>
              <a:rPr lang="en-US" altLang="ko-KR" dirty="0"/>
              <a:t>A</a:t>
            </a:r>
            <a:r>
              <a:rPr lang="ko-KR" altLang="en-US" dirty="0"/>
              <a:t>사 </a:t>
            </a:r>
            <a:r>
              <a:rPr lang="en-US" altLang="ko-KR" dirty="0"/>
              <a:t>R0.15 </a:t>
            </a:r>
            <a:r>
              <a:rPr lang="ko-KR" altLang="en-US" dirty="0"/>
              <a:t>투영사진</a:t>
            </a:r>
            <a:endParaRPr lang="en-US" altLang="ko-KR" dirty="0"/>
          </a:p>
        </p:txBody>
      </p:sp>
      <p:sp>
        <p:nvSpPr>
          <p:cNvPr id="10" name="직사각형 9"/>
          <p:cNvSpPr/>
          <p:nvPr/>
        </p:nvSpPr>
        <p:spPr>
          <a:xfrm>
            <a:off x="5518590" y="5964194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국내</a:t>
            </a:r>
            <a:r>
              <a:rPr lang="en-US" altLang="ko-KR" dirty="0"/>
              <a:t>B</a:t>
            </a:r>
            <a:r>
              <a:rPr lang="ko-KR" altLang="en-US" dirty="0"/>
              <a:t>사 </a:t>
            </a:r>
            <a:r>
              <a:rPr lang="en-US" altLang="ko-KR" dirty="0"/>
              <a:t>R0.1 </a:t>
            </a:r>
            <a:r>
              <a:rPr lang="ko-KR" altLang="en-US" dirty="0"/>
              <a:t>투영사진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6783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13446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dirty="0" smtClean="0"/>
              <a:t>7. </a:t>
            </a:r>
            <a:r>
              <a:rPr lang="ko-KR" altLang="en-US" sz="3600" dirty="0" smtClean="0"/>
              <a:t>㈜</a:t>
            </a:r>
            <a:r>
              <a:rPr lang="ko-KR" altLang="en-US" sz="3600" dirty="0" err="1" smtClean="0"/>
              <a:t>유엠</a:t>
            </a:r>
            <a:r>
              <a:rPr lang="ko-KR" altLang="en-US" sz="3600" dirty="0" smtClean="0"/>
              <a:t> 볼 절삭각의 연속 변화 </a:t>
            </a:r>
            <a:r>
              <a:rPr lang="en-US" altLang="ko-KR" sz="3600" dirty="0"/>
              <a:t/>
            </a:r>
            <a:br>
              <a:rPr lang="en-US" altLang="ko-KR" sz="3600" dirty="0"/>
            </a:br>
            <a:r>
              <a:rPr lang="en-US" altLang="ko-KR" sz="3600" dirty="0" smtClean="0"/>
              <a:t>         </a:t>
            </a:r>
            <a:r>
              <a:rPr lang="en-US" altLang="ko-KR" sz="2800" dirty="0" smtClean="0"/>
              <a:t>(</a:t>
            </a:r>
            <a:r>
              <a:rPr lang="en-US" altLang="ko-KR" sz="3600" dirty="0" smtClean="0"/>
              <a:t> </a:t>
            </a:r>
            <a:r>
              <a:rPr lang="en-US" altLang="ko-KR" sz="2800" dirty="0" smtClean="0"/>
              <a:t>3 </a:t>
            </a:r>
            <a:r>
              <a:rPr lang="ko-KR" altLang="en-US" sz="2800" dirty="0" smtClean="0"/>
              <a:t>지점의 </a:t>
            </a:r>
            <a:r>
              <a:rPr lang="ko-KR" altLang="en-US" sz="2800" dirty="0" err="1" smtClean="0"/>
              <a:t>절삭각이</a:t>
            </a:r>
            <a:r>
              <a:rPr lang="ko-KR" altLang="en-US" sz="2800" dirty="0" smtClean="0"/>
              <a:t> 변화 </a:t>
            </a:r>
            <a:r>
              <a:rPr lang="en-US" altLang="ko-KR" sz="2800" dirty="0" smtClean="0"/>
              <a:t>)</a:t>
            </a:r>
            <a:endParaRPr lang="ko-KR" altLang="en-US" sz="28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244" y="2994386"/>
            <a:ext cx="4577522" cy="3723638"/>
          </a:xfrm>
          <a:ln>
            <a:solidFill>
              <a:srgbClr val="FFFFFF"/>
            </a:solidFill>
          </a:ln>
        </p:spPr>
      </p:pic>
      <p:cxnSp>
        <p:nvCxnSpPr>
          <p:cNvPr id="6" name="직선 화살표 연결선 5"/>
          <p:cNvCxnSpPr/>
          <p:nvPr/>
        </p:nvCxnSpPr>
        <p:spPr>
          <a:xfrm flipV="1">
            <a:off x="6096000" y="2463114"/>
            <a:ext cx="518984" cy="1013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/>
          <p:cNvSpPr/>
          <p:nvPr/>
        </p:nvSpPr>
        <p:spPr>
          <a:xfrm>
            <a:off x="5750011" y="3550508"/>
            <a:ext cx="345989" cy="35422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4777946" y="3838832"/>
            <a:ext cx="436605" cy="4201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화살표 연결선 9"/>
          <p:cNvCxnSpPr/>
          <p:nvPr/>
        </p:nvCxnSpPr>
        <p:spPr>
          <a:xfrm flipV="1">
            <a:off x="4996248" y="2463114"/>
            <a:ext cx="61784" cy="1375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타원 10"/>
          <p:cNvSpPr/>
          <p:nvPr/>
        </p:nvSpPr>
        <p:spPr>
          <a:xfrm>
            <a:off x="4300151" y="4687330"/>
            <a:ext cx="362465" cy="3377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직선 화살표 연결선 12"/>
          <p:cNvCxnSpPr/>
          <p:nvPr/>
        </p:nvCxnSpPr>
        <p:spPr>
          <a:xfrm flipH="1" flipV="1">
            <a:off x="3748216" y="2636108"/>
            <a:ext cx="617838" cy="2018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14982" y="2198115"/>
            <a:ext cx="4679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볼 중심부</a:t>
            </a:r>
            <a:r>
              <a:rPr lang="en-US" altLang="ko-KR" sz="1600" dirty="0" smtClean="0"/>
              <a:t>-</a:t>
            </a:r>
            <a:r>
              <a:rPr lang="ko-KR" altLang="en-US" sz="1600" dirty="0" smtClean="0"/>
              <a:t>선단부의 강도를 높이도록 설계</a:t>
            </a:r>
            <a:r>
              <a:rPr lang="en-US" altLang="ko-KR" sz="1600" dirty="0" smtClean="0"/>
              <a:t>(z</a:t>
            </a:r>
            <a:r>
              <a:rPr lang="ko-KR" altLang="en-US" sz="1600" dirty="0" smtClean="0"/>
              <a:t>축</a:t>
            </a:r>
            <a:r>
              <a:rPr lang="en-US" altLang="ko-KR" sz="1600" dirty="0" smtClean="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042" y="2297554"/>
            <a:ext cx="4662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절삭저항이 적게 설계 </a:t>
            </a:r>
            <a:r>
              <a:rPr lang="en-US" altLang="ko-KR" sz="1600" dirty="0" smtClean="0"/>
              <a:t>- </a:t>
            </a:r>
            <a:r>
              <a:rPr lang="ko-KR" altLang="en-US" sz="1600" dirty="0" smtClean="0"/>
              <a:t>우수한 </a:t>
            </a:r>
            <a:r>
              <a:rPr lang="ko-KR" altLang="en-US" sz="1600" dirty="0" err="1" smtClean="0"/>
              <a:t>가공면</a:t>
            </a:r>
            <a:r>
              <a:rPr lang="ko-KR" altLang="en-US" sz="1600" dirty="0" smtClean="0"/>
              <a:t> 실현</a:t>
            </a:r>
            <a:r>
              <a:rPr lang="en-US" altLang="ko-KR" sz="1600" dirty="0" smtClean="0"/>
              <a:t>(</a:t>
            </a:r>
            <a:r>
              <a:rPr lang="ko-KR" altLang="en-US" sz="1600" dirty="0" smtClean="0"/>
              <a:t>측벽</a:t>
            </a:r>
            <a:r>
              <a:rPr lang="en-US" altLang="ko-KR" sz="16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4080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43232" y="82378"/>
            <a:ext cx="10357022" cy="409232"/>
          </a:xfrm>
        </p:spPr>
        <p:txBody>
          <a:bodyPr>
            <a:normAutofit/>
          </a:bodyPr>
          <a:lstStyle/>
          <a:p>
            <a:r>
              <a:rPr lang="en-US" altLang="ko-KR" sz="1600" dirty="0" smtClean="0"/>
              <a:t>8. </a:t>
            </a:r>
            <a:r>
              <a:rPr lang="ko-KR" altLang="en-US" sz="1600" dirty="0" smtClean="0"/>
              <a:t>㈜</a:t>
            </a:r>
            <a:r>
              <a:rPr lang="ko-KR" altLang="en-US" sz="1600" dirty="0" err="1" smtClean="0"/>
              <a:t>유엠</a:t>
            </a:r>
            <a:r>
              <a:rPr lang="ko-KR" altLang="en-US" sz="1600" dirty="0" smtClean="0"/>
              <a:t> 볼 </a:t>
            </a:r>
            <a:r>
              <a:rPr lang="ko-KR" altLang="en-US" sz="1600" dirty="0" err="1" smtClean="0"/>
              <a:t>엔드밀의</a:t>
            </a:r>
            <a:r>
              <a:rPr lang="ko-KR" altLang="en-US" sz="1600" dirty="0" smtClean="0"/>
              <a:t> 일본 오사카 산업 기술연구소 타사제품 대비 가공테스트 </a:t>
            </a:r>
            <a:r>
              <a:rPr lang="ko-KR" altLang="en-US" sz="1600" dirty="0" err="1" smtClean="0"/>
              <a:t>데이타</a:t>
            </a:r>
            <a:endParaRPr lang="ko-KR" altLang="en-US" sz="16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32" y="561275"/>
            <a:ext cx="11030465" cy="6296725"/>
          </a:xfrm>
          <a:ln w="12700">
            <a:solidFill>
              <a:srgbClr val="FF0000"/>
            </a:solidFill>
          </a:ln>
        </p:spPr>
      </p:pic>
      <p:sp>
        <p:nvSpPr>
          <p:cNvPr id="5" name="타원 4"/>
          <p:cNvSpPr/>
          <p:nvPr/>
        </p:nvSpPr>
        <p:spPr>
          <a:xfrm>
            <a:off x="8550877" y="3484607"/>
            <a:ext cx="1762896" cy="14828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구부러진 연결선 10"/>
          <p:cNvCxnSpPr>
            <a:stCxn id="5" idx="3"/>
          </p:cNvCxnSpPr>
          <p:nvPr/>
        </p:nvCxnSpPr>
        <p:spPr>
          <a:xfrm rot="16200000" flipH="1">
            <a:off x="8793807" y="4765504"/>
            <a:ext cx="563140" cy="532661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809045" y="5383070"/>
            <a:ext cx="3004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srgbClr val="FF0000"/>
                </a:solidFill>
              </a:rPr>
              <a:t>날 마모상태와 </a:t>
            </a:r>
            <a:r>
              <a:rPr lang="ko-KR" altLang="en-US" sz="1600" dirty="0" err="1" smtClean="0">
                <a:solidFill>
                  <a:srgbClr val="FF0000"/>
                </a:solidFill>
              </a:rPr>
              <a:t>절삭저항등으로</a:t>
            </a:r>
            <a:r>
              <a:rPr lang="ko-KR" altLang="en-US" sz="1600" dirty="0" smtClean="0">
                <a:solidFill>
                  <a:srgbClr val="FF0000"/>
                </a:solidFill>
              </a:rPr>
              <a:t> 순위를 평가하면</a:t>
            </a:r>
            <a:endParaRPr lang="en-US" altLang="ko-KR" sz="1600" dirty="0" smtClean="0">
              <a:solidFill>
                <a:srgbClr val="FF0000"/>
              </a:solidFill>
            </a:endParaRPr>
          </a:p>
          <a:p>
            <a:r>
              <a:rPr lang="ko-KR" altLang="en-US" sz="1600" dirty="0" smtClean="0">
                <a:solidFill>
                  <a:srgbClr val="FF0000"/>
                </a:solidFill>
              </a:rPr>
              <a:t>㈜</a:t>
            </a:r>
            <a:r>
              <a:rPr lang="ko-KR" altLang="en-US" sz="1600" dirty="0" err="1" smtClean="0">
                <a:solidFill>
                  <a:srgbClr val="FF0000"/>
                </a:solidFill>
              </a:rPr>
              <a:t>유엠의</a:t>
            </a:r>
            <a:r>
              <a:rPr lang="ko-KR" altLang="en-US" sz="1600" dirty="0" smtClean="0">
                <a:solidFill>
                  <a:srgbClr val="FF0000"/>
                </a:solidFill>
              </a:rPr>
              <a:t> </a:t>
            </a:r>
            <a:r>
              <a:rPr lang="en-US" altLang="ko-KR" sz="1600" dirty="0" smtClean="0">
                <a:solidFill>
                  <a:srgbClr val="FF0000"/>
                </a:solidFill>
              </a:rPr>
              <a:t>HMB230 R3</a:t>
            </a:r>
            <a:r>
              <a:rPr lang="ko-KR" altLang="en-US" sz="1600" dirty="0" smtClean="0">
                <a:solidFill>
                  <a:srgbClr val="FF0000"/>
                </a:solidFill>
              </a:rPr>
              <a:t>이 가장 우수한 것으로 평가함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051222" y="2512541"/>
            <a:ext cx="1375719" cy="45308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4407243" y="3484607"/>
            <a:ext cx="1911179" cy="19770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080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54730" cy="146050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자동차 헤드라이트</a:t>
            </a:r>
            <a:r>
              <a:rPr lang="en-US" altLang="ko-KR" dirty="0" smtClean="0"/>
              <a:t>-1 </a:t>
            </a:r>
            <a:br>
              <a:rPr lang="en-US" altLang="ko-KR" dirty="0" smtClean="0"/>
            </a:br>
            <a:r>
              <a:rPr lang="en-US" altLang="ko-KR" dirty="0" smtClean="0"/>
              <a:t> </a:t>
            </a:r>
            <a:r>
              <a:rPr lang="en-US" altLang="ko-KR" sz="2800" dirty="0" smtClean="0"/>
              <a:t>6</a:t>
            </a:r>
            <a:r>
              <a:rPr lang="ko-KR" altLang="en-US" sz="2800" dirty="0" smtClean="0"/>
              <a:t>볼 </a:t>
            </a:r>
            <a:r>
              <a:rPr lang="en-US" altLang="ko-KR" sz="2800" dirty="0" smtClean="0"/>
              <a:t>RPM 18,000 </a:t>
            </a:r>
            <a:r>
              <a:rPr lang="ko-KR" altLang="en-US" sz="2800" dirty="0" smtClean="0"/>
              <a:t>가공</a:t>
            </a:r>
            <a:r>
              <a:rPr lang="en-US" altLang="ko-KR" sz="2800" dirty="0" smtClean="0"/>
              <a:t>(</a:t>
            </a:r>
            <a:r>
              <a:rPr lang="ko-KR" altLang="en-US" sz="2800" dirty="0" err="1" smtClean="0"/>
              <a:t>전면정삭</a:t>
            </a:r>
            <a:r>
              <a:rPr lang="en-US" altLang="ko-KR" sz="2800" dirty="0" smtClean="0"/>
              <a:t>) / </a:t>
            </a:r>
            <a:r>
              <a:rPr lang="ko-KR" altLang="en-US" sz="2800" dirty="0" smtClean="0"/>
              <a:t>가공장비 </a:t>
            </a:r>
            <a:r>
              <a:rPr lang="en-US" altLang="ko-KR" sz="2800" dirty="0" smtClean="0"/>
              <a:t>MICRON 800LP</a:t>
            </a:r>
            <a:br>
              <a:rPr lang="en-US" altLang="ko-KR" sz="2800" dirty="0" smtClean="0"/>
            </a:br>
            <a:r>
              <a:rPr lang="en-US" altLang="ko-KR" sz="2800" dirty="0" smtClean="0"/>
              <a:t>   </a:t>
            </a:r>
            <a:r>
              <a:rPr lang="ko-KR" altLang="en-US" sz="2700" dirty="0" err="1" smtClean="0"/>
              <a:t>절삭유</a:t>
            </a:r>
            <a:r>
              <a:rPr lang="ko-KR" altLang="en-US" sz="2700" dirty="0" smtClean="0"/>
              <a:t> </a:t>
            </a:r>
            <a:r>
              <a:rPr lang="en-US" altLang="ko-KR" sz="2700" dirty="0" smtClean="0"/>
              <a:t>: </a:t>
            </a:r>
            <a:r>
              <a:rPr lang="en-US" altLang="ko-KR" sz="2200" dirty="0" smtClean="0"/>
              <a:t>Oil-Mist</a:t>
            </a:r>
            <a:r>
              <a:rPr lang="ko-KR" altLang="en-US" sz="2700" dirty="0" smtClean="0"/>
              <a:t>                   </a:t>
            </a:r>
            <a:r>
              <a:rPr lang="ko-KR" altLang="en-US" sz="2700" dirty="0" err="1" smtClean="0"/>
              <a:t>피삭재</a:t>
            </a:r>
            <a:r>
              <a:rPr lang="ko-KR" altLang="en-US" sz="2700" dirty="0" smtClean="0"/>
              <a:t> </a:t>
            </a:r>
            <a:r>
              <a:rPr lang="en-US" altLang="ko-KR" sz="2700" dirty="0" smtClean="0"/>
              <a:t>: </a:t>
            </a:r>
            <a:r>
              <a:rPr lang="en-US" altLang="ko-KR" sz="2200" dirty="0" smtClean="0"/>
              <a:t>CENA-G</a:t>
            </a:r>
            <a:endParaRPr lang="ko-KR" altLang="en-US" sz="22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41" y="21304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2030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/>
              <a:t>자동차 헤드라이트</a:t>
            </a:r>
            <a:r>
              <a:rPr lang="en-US" altLang="ko-KR" dirty="0" smtClean="0"/>
              <a:t>-2 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 </a:t>
            </a:r>
            <a:r>
              <a:rPr lang="en-US" altLang="ko-KR" sz="3100" dirty="0"/>
              <a:t>6</a:t>
            </a:r>
            <a:r>
              <a:rPr lang="ko-KR" altLang="en-US" sz="3100" dirty="0"/>
              <a:t>볼 </a:t>
            </a:r>
            <a:r>
              <a:rPr lang="en-US" altLang="ko-KR" sz="3100" dirty="0"/>
              <a:t>RPM 18,000 </a:t>
            </a:r>
            <a:r>
              <a:rPr lang="ko-KR" altLang="en-US" sz="3100" dirty="0"/>
              <a:t>가공</a:t>
            </a:r>
            <a:r>
              <a:rPr lang="en-US" altLang="ko-KR" sz="3100" dirty="0"/>
              <a:t>(</a:t>
            </a:r>
            <a:r>
              <a:rPr lang="ko-KR" altLang="en-US" sz="3100" dirty="0" err="1"/>
              <a:t>전면정삭</a:t>
            </a:r>
            <a:r>
              <a:rPr lang="en-US" altLang="ko-KR" sz="3100" dirty="0"/>
              <a:t>) / </a:t>
            </a:r>
            <a:r>
              <a:rPr lang="ko-KR" altLang="en-US" sz="3100" dirty="0"/>
              <a:t>가공장비 </a:t>
            </a:r>
            <a:r>
              <a:rPr lang="en-US" altLang="ko-KR" sz="3100" dirty="0"/>
              <a:t>MICRON 800LP</a:t>
            </a:r>
            <a:endParaRPr lang="ko-KR" altLang="en-US" sz="31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74528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자동차 헤드라이트</a:t>
            </a:r>
            <a:r>
              <a:rPr lang="en-US" altLang="ko-KR" dirty="0" smtClean="0"/>
              <a:t>-3</a:t>
            </a:r>
            <a:br>
              <a:rPr lang="en-US" altLang="ko-KR" dirty="0" smtClean="0"/>
            </a:br>
            <a:r>
              <a:rPr lang="en-US" altLang="ko-KR" dirty="0" smtClean="0"/>
              <a:t> </a:t>
            </a:r>
            <a:r>
              <a:rPr lang="en-US" altLang="ko-KR" sz="2800" dirty="0" smtClean="0"/>
              <a:t>0.4</a:t>
            </a:r>
            <a:r>
              <a:rPr lang="ko-KR" altLang="en-US" sz="2800" dirty="0" smtClean="0"/>
              <a:t>볼 </a:t>
            </a:r>
            <a:r>
              <a:rPr lang="en-US" altLang="ko-KR" sz="2800" dirty="0" smtClean="0"/>
              <a:t>RPM38,000 (</a:t>
            </a:r>
            <a:r>
              <a:rPr lang="ko-KR" altLang="en-US" sz="2800" dirty="0" err="1" smtClean="0"/>
              <a:t>패턴부</a:t>
            </a:r>
            <a:r>
              <a:rPr lang="en-US" altLang="ko-KR" sz="2800" dirty="0" smtClean="0"/>
              <a:t>) / </a:t>
            </a:r>
            <a:r>
              <a:rPr lang="ko-KR" altLang="en-US" sz="2800" dirty="0" smtClean="0"/>
              <a:t>가공장비 </a:t>
            </a:r>
            <a:r>
              <a:rPr lang="en-US" altLang="ko-KR" sz="2800" dirty="0" smtClean="0"/>
              <a:t>MICRON 800LP</a:t>
            </a:r>
            <a:endParaRPr lang="ko-KR" altLang="en-US" sz="28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3612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175</Words>
  <Application>Microsoft Office PowerPoint</Application>
  <PresentationFormat>사용자 지정</PresentationFormat>
  <Paragraphs>27</Paragraphs>
  <Slides>14</Slides>
  <Notes>2</Notes>
  <HiddenSlides>1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5" baseType="lpstr">
      <vt:lpstr>Office 테마</vt:lpstr>
      <vt:lpstr>UM 초경엔드밀 홍보 자료 </vt:lpstr>
      <vt:lpstr>1. 장비 &amp; 로봇자동공급장치 &amp; 시뮬레이터 소개</vt:lpstr>
      <vt:lpstr>2. ㈜유엠 소경 볼엔드밀 형상 </vt:lpstr>
      <vt:lpstr>5. ㈜유엠 과 타사비교 소경볼 투영사진</vt:lpstr>
      <vt:lpstr>7. ㈜유엠 볼 절삭각의 연속 변화           ( 3 지점의 절삭각이 변화 )</vt:lpstr>
      <vt:lpstr>8. ㈜유엠 볼 엔드밀의 일본 오사카 산업 기술연구소 타사제품 대비 가공테스트 데이타</vt:lpstr>
      <vt:lpstr>자동차 헤드라이트-1   6볼 RPM 18,000 가공(전면정삭) / 가공장비 MICRON 800LP    절삭유 : Oil-Mist                   피삭재 : CENA-G</vt:lpstr>
      <vt:lpstr>자동차 헤드라이트-2   6볼 RPM 18,000 가공(전면정삭) / 가공장비 MICRON 800LP</vt:lpstr>
      <vt:lpstr>자동차 헤드라이트-3  0.4볼 RPM38,000 (패턴부) / 가공장비 MICRON 800LP</vt:lpstr>
      <vt:lpstr>자동차 헤드라이트-4  0.6볼 RPM34,000 (패턴부) / 가공장비 MICRON 800LP</vt:lpstr>
      <vt:lpstr>자동차 헤드라이트-5(동영상 참조)  6볼 RPM 18,000 전면 정삭 동영상 / 가공장비 MICRON 800LP</vt:lpstr>
      <vt:lpstr>9. ㈜유엠 코너래디우스 제품의 우수한 성능 및 디자인</vt:lpstr>
      <vt:lpstr>10. 코너래디우스 제품의 (주)유엠 과 타사 비교 가공 데이타</vt:lpstr>
      <vt:lpstr>             감사 합니다.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(주)유엠</dc:title>
  <dc:creator>KYU-YONG SHIM</dc:creator>
  <cp:lastModifiedBy>com</cp:lastModifiedBy>
  <cp:revision>48</cp:revision>
  <dcterms:created xsi:type="dcterms:W3CDTF">2015-06-17T10:47:47Z</dcterms:created>
  <dcterms:modified xsi:type="dcterms:W3CDTF">2015-08-28T05:23:33Z</dcterms:modified>
</cp:coreProperties>
</file>